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75" r:id="rId4"/>
    <p:sldId id="284" r:id="rId5"/>
    <p:sldId id="285" r:id="rId6"/>
    <p:sldId id="286" r:id="rId7"/>
    <p:sldId id="257" r:id="rId8"/>
    <p:sldId id="265" r:id="rId9"/>
    <p:sldId id="259" r:id="rId10"/>
    <p:sldId id="282" r:id="rId11"/>
    <p:sldId id="274" r:id="rId12"/>
    <p:sldId id="281" r:id="rId13"/>
    <p:sldId id="276" r:id="rId14"/>
    <p:sldId id="277" r:id="rId15"/>
    <p:sldId id="278" r:id="rId16"/>
    <p:sldId id="279" r:id="rId17"/>
    <p:sldId id="280" r:id="rId1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4949"/>
    <a:srgbClr val="0005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30947A-31E3-B7BB-AE92-2B9D147695C7}" v="206" dt="2025-06-02T22:01:31.383"/>
    <p1510:client id="{F69893CC-2D24-41FF-7994-BEADBE8872C3}" v="74" dt="2025-06-02T21:47:35.4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8" autoAdjust="0"/>
    <p:restoredTop sz="94660"/>
  </p:normalViewPr>
  <p:slideViewPr>
    <p:cSldViewPr snapToGrid="0">
      <p:cViewPr>
        <p:scale>
          <a:sx n="150" d="100"/>
          <a:sy n="150" d="100"/>
        </p:scale>
        <p:origin x="-3870" y="-1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61FE48-D8DA-41F6-AC00-816009FC34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3EDAF8F-2815-4064-ADA6-192E17C9C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BC92DF1-3934-4945-939E-23D8A4CF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54F6B6E-BE7D-4CE9-9FC0-559C3D3F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477B4AC-0C30-4736-B044-866B39D0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7470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6033B5B-48AB-4309-B8E1-30AD5BB7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6F9ABD9-97E6-4152-9488-F1C4CB9EE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FDCFEAD-013D-4D00-8476-31F42257E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103516B-754B-4E95-A726-40A4526B7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CB290EE-5906-4E21-8CDE-230C507FA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2966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550CAF56-0652-4967-8FE6-DA5FAC21D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A3E7206-A493-4DE8-A7F2-45BB4E7F3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61A54C8-8AC3-449C-8198-88721A93B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5ACE989-4C1F-4D8F-B29B-4D27D57BC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AF59E03-EAF6-42C4-84B6-885A7240D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380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4FB4BA-E1FE-4BEA-AC41-512EAB735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EE4C9A4-67D7-414C-A0A3-FBC80B20B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F438910-B026-4E50-84AC-BD8A79968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93D0EE8-CEAF-4156-9C0C-4B20D240B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3907090-31E3-4451-B01F-A2D477A84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8550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0BAE38D-2E8E-44E9-B1AA-058794EC0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E57A9FA-27F8-42EF-8BB3-5F7D91BFE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54EACED-2999-4151-8A7E-03D24D0BF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97429F7-0B11-41B1-8ABE-112BF59C3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B6926CD-3E43-43B0-9ECB-07C4D3E1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64290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C6E7B44-CD75-49CC-9FB2-700ACA6DE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A8CDB8E-FB39-47FD-97A2-FF7C233F2A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683617E-D316-4C23-976F-6930BFBB0B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5AD3015-351C-4299-BBB5-F24D990AE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D7B6085-F686-47BF-B101-4ACC0F49F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3E01ED6-91D0-477E-A237-8A8EBA8A1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0929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4D1ABE-1151-4273-AEC6-EA8088377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C5C95C7-E2EB-4C69-90D1-A29E9F7D1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4FAA58D-09CC-4EEB-AEED-B149D25BA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E8970AD-DF18-4177-9415-FE817FB498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97F887A-7722-4B75-B582-52052F770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B7A6EE56-6BB2-4C9C-862F-189F32810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865F466B-4FC2-48D0-A584-7C8931734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DA66821B-3035-46A9-A02E-8285ACEE5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06693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AEA45E4-B368-42B7-9A78-9C18A982E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E15BACF-113D-4FED-974C-463D45B52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2EB7888-7F34-47B4-8D1A-59F42187F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7DCFBB8-E7D8-423D-83C5-56E4740F2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8635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1297E9B0-11E6-443B-9DCF-1D7380308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E76B0EA-A4C0-465E-AE74-F08F9FD74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3982A669-970B-417B-A091-96BFFB7C7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4035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694008-A55F-454D-A6BA-4853ED43A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3149DDA-5891-4459-B230-5335770A1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0D9E9E8-25A2-4C40-AEFF-68DC2DA1D0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2E1FF94-BDD8-4FA9-A793-5A19AC13F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A65FC06-3B28-4091-B8D4-F9CD4BB5E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89377CB-347C-43CC-AAAA-4D4B4187E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826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45F6F8-8567-4CCD-BE06-862610DC1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FDE09D7-481B-4D55-95B2-14FF9C8C98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90B14E0-53D8-44EE-96FE-6FBBA6EBD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86B37FA-A17F-4704-A697-DE3367F9F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2F67B1A-4DFD-4341-90B0-8018998AA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3F30A10-CB02-4264-9C01-7AFD17F5F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83652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FD330F53-68F4-4859-9A3A-06739BE2A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8DE3D9F-2AF3-4E73-88B3-8EA789865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0045157-DC30-421A-BFA9-291510D44F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77D04-D268-4B07-95FC-85AA5620DD9A}" type="datetimeFigureOut">
              <a:rPr lang="hu-HU" smtClean="0"/>
              <a:t>2025. 06. 02.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28619D7-63BA-48DC-BCDE-1E2395ED85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F41FBD0-741F-48D3-83A3-E52F42D47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23981-49D0-4FA0-B8D3-7B8C467396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86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ím 1">
            <a:extLst>
              <a:ext uri="{FF2B5EF4-FFF2-40B4-BE49-F238E27FC236}">
                <a16:creationId xmlns:a16="http://schemas.microsoft.com/office/drawing/2014/main" id="{74A668AE-28B4-437F-B328-E7C0EDABF2B5}"/>
              </a:ext>
            </a:extLst>
          </p:cNvPr>
          <p:cNvSpPr txBox="1">
            <a:spLocks/>
          </p:cNvSpPr>
          <p:nvPr/>
        </p:nvSpPr>
        <p:spPr>
          <a:xfrm>
            <a:off x="3383358" y="3450432"/>
            <a:ext cx="5425281" cy="5429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200" b="1" dirty="0">
                <a:solidFill>
                  <a:srgbClr val="EB49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Fedezd fel a lehetetlent!</a:t>
            </a: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7953B17-CA19-4E49-94D2-241B04583D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Csudajó áruház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9C826390-2950-4A2B-8F5C-E5218E6F55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/>
          </a:bodyPr>
          <a:lstStyle/>
          <a:p>
            <a:r>
              <a:rPr lang="hu-HU" sz="1800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Ács Norbert; Czakó Csongor; Rék Dávid</a:t>
            </a: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7F2C94A5-8BC4-496B-9F77-0379A88F2850}"/>
              </a:ext>
            </a:extLst>
          </p:cNvPr>
          <p:cNvSpPr/>
          <p:nvPr/>
        </p:nvSpPr>
        <p:spPr>
          <a:xfrm>
            <a:off x="260350" y="2895600"/>
            <a:ext cx="1689100" cy="889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80"/>
              </a:highlight>
            </a:endParaRP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A9C61673-D8D0-4EB7-82BB-B3223714A2C8}"/>
              </a:ext>
            </a:extLst>
          </p:cNvPr>
          <p:cNvSpPr/>
          <p:nvPr/>
        </p:nvSpPr>
        <p:spPr>
          <a:xfrm>
            <a:off x="10242550" y="2895600"/>
            <a:ext cx="1689100" cy="889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80"/>
              </a:highlight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B065A85E-3973-4BF6-8CE3-1C3FBBF4DAC2}"/>
              </a:ext>
            </a:extLst>
          </p:cNvPr>
          <p:cNvSpPr/>
          <p:nvPr/>
        </p:nvSpPr>
        <p:spPr>
          <a:xfrm>
            <a:off x="260349" y="2895600"/>
            <a:ext cx="811214" cy="88900"/>
          </a:xfrm>
          <a:prstGeom prst="rect">
            <a:avLst/>
          </a:prstGeom>
          <a:solidFill>
            <a:srgbClr val="EB4949"/>
          </a:solidFill>
          <a:ln>
            <a:solidFill>
              <a:srgbClr val="EB4949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80"/>
              </a:highlight>
            </a:endParaRP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0735B20A-17D8-44CE-BAAF-46C6A36ED14E}"/>
              </a:ext>
            </a:extLst>
          </p:cNvPr>
          <p:cNvSpPr/>
          <p:nvPr/>
        </p:nvSpPr>
        <p:spPr>
          <a:xfrm>
            <a:off x="11120437" y="2895600"/>
            <a:ext cx="811214" cy="88900"/>
          </a:xfrm>
          <a:prstGeom prst="rect">
            <a:avLst/>
          </a:prstGeom>
          <a:solidFill>
            <a:srgbClr val="EB4949"/>
          </a:solidFill>
          <a:ln>
            <a:solidFill>
              <a:srgbClr val="EB4949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80"/>
              </a:highlight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25C92C4-9B5B-4FDD-BF03-086D9AD1D447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6C886755-AD1C-4B65-A191-835B7F06288D}"/>
              </a:ext>
            </a:extLst>
          </p:cNvPr>
          <p:cNvSpPr/>
          <p:nvPr/>
        </p:nvSpPr>
        <p:spPr>
          <a:xfrm>
            <a:off x="-1" y="5790279"/>
            <a:ext cx="12192000" cy="1077218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17652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F1DCC0-8D25-91BA-E9FA-0F252F83B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>
            <a:extLst>
              <a:ext uri="{FF2B5EF4-FFF2-40B4-BE49-F238E27FC236}">
                <a16:creationId xmlns:a16="http://schemas.microsoft.com/office/drawing/2014/main" id="{4FA6FB1D-CDD2-C5C1-8749-1EF79111D4B0}"/>
              </a:ext>
            </a:extLst>
          </p:cNvPr>
          <p:cNvSpPr txBox="1"/>
          <p:nvPr/>
        </p:nvSpPr>
        <p:spPr>
          <a:xfrm>
            <a:off x="146049" y="538886"/>
            <a:ext cx="6724652" cy="107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Tervek összehasonlítása a kész projektekkel: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6A94595D-23DD-494A-6EEC-1D6A9489C772}"/>
              </a:ext>
            </a:extLst>
          </p:cNvPr>
          <p:cNvSpPr/>
          <p:nvPr/>
        </p:nvSpPr>
        <p:spPr>
          <a:xfrm>
            <a:off x="-1" y="5790279"/>
            <a:ext cx="12192000" cy="1077218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B2372106-37F5-1D78-15F6-38A726C7DBA4}"/>
              </a:ext>
            </a:extLst>
          </p:cNvPr>
          <p:cNvSpPr txBox="1"/>
          <p:nvPr/>
        </p:nvSpPr>
        <p:spPr>
          <a:xfrm>
            <a:off x="5403556" y="5783346"/>
            <a:ext cx="1384883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5400" b="1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Blog</a:t>
            </a:r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51049640-D69D-6381-A2D1-A92D101033D2}"/>
              </a:ext>
            </a:extLst>
          </p:cNvPr>
          <p:cNvSpPr/>
          <p:nvPr/>
        </p:nvSpPr>
        <p:spPr>
          <a:xfrm>
            <a:off x="9639299" y="266700"/>
            <a:ext cx="2406651" cy="1608085"/>
          </a:xfrm>
          <a:prstGeom prst="roundRect">
            <a:avLst/>
          </a:prstGeom>
          <a:solidFill>
            <a:srgbClr val="000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000" b="1" dirty="0">
                <a:effectLst>
                  <a:outerShdw blurRad="88900" dist="38100" dir="2700000" algn="tl">
                    <a:schemeClr val="tx1"/>
                  </a:outerShdw>
                </a:effectLst>
                <a:latin typeface="Bahnschrift SemiBold Condensed" panose="020B0502040204020203" pitchFamily="34" charset="0"/>
              </a:rPr>
              <a:t>Dávid</a:t>
            </a:r>
          </a:p>
        </p:txBody>
      </p:sp>
      <p:sp>
        <p:nvSpPr>
          <p:cNvPr id="10" name="Alcím 2">
            <a:extLst>
              <a:ext uri="{FF2B5EF4-FFF2-40B4-BE49-F238E27FC236}">
                <a16:creationId xmlns:a16="http://schemas.microsoft.com/office/drawing/2014/main" id="{927B9601-1D3D-9395-A2B3-99DFE812BEBC}"/>
              </a:ext>
            </a:extLst>
          </p:cNvPr>
          <p:cNvSpPr txBox="1">
            <a:spLocks/>
          </p:cNvSpPr>
          <p:nvPr/>
        </p:nvSpPr>
        <p:spPr>
          <a:xfrm>
            <a:off x="9639300" y="396905"/>
            <a:ext cx="2406651" cy="386177"/>
          </a:xfrm>
          <a:prstGeom prst="rect">
            <a:avLst/>
          </a:prstGeom>
          <a:solidFill>
            <a:srgbClr val="00052E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u-H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21F5E9AA-715F-9B30-575B-E98A5AE66FA6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85AAA506-1004-BB13-4274-15E23FF57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60" y="2100850"/>
            <a:ext cx="5660328" cy="31613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12122F5E-3C6E-C4C3-BCA7-2C5D610B6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412" y="2115582"/>
            <a:ext cx="5660328" cy="31613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9559767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>
            <a:extLst>
              <a:ext uri="{FF2B5EF4-FFF2-40B4-BE49-F238E27FC236}">
                <a16:creationId xmlns:a16="http://schemas.microsoft.com/office/drawing/2014/main" id="{520A8D1B-456F-4415-B09D-A0558D752926}"/>
              </a:ext>
            </a:extLst>
          </p:cNvPr>
          <p:cNvSpPr txBox="1"/>
          <p:nvPr/>
        </p:nvSpPr>
        <p:spPr>
          <a:xfrm>
            <a:off x="146049" y="538886"/>
            <a:ext cx="6724652" cy="107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Tervek összehasonlítása a kész projektekkel: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8E7005F3-E328-4191-8FF6-F4F2C051FF85}"/>
              </a:ext>
            </a:extLst>
          </p:cNvPr>
          <p:cNvSpPr/>
          <p:nvPr/>
        </p:nvSpPr>
        <p:spPr>
          <a:xfrm>
            <a:off x="-1" y="5790279"/>
            <a:ext cx="12192000" cy="1077218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27822C9-DC77-4918-A028-08CEBD9E7370}"/>
              </a:ext>
            </a:extLst>
          </p:cNvPr>
          <p:cNvSpPr txBox="1"/>
          <p:nvPr/>
        </p:nvSpPr>
        <p:spPr>
          <a:xfrm>
            <a:off x="4826668" y="5783346"/>
            <a:ext cx="2538661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5400" b="1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Coupons</a:t>
            </a:r>
            <a:endParaRPr lang="hu-HU" sz="5400" b="1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A1DDE0F3-0431-4D23-9F3C-B86E53941BEF}"/>
              </a:ext>
            </a:extLst>
          </p:cNvPr>
          <p:cNvSpPr/>
          <p:nvPr/>
        </p:nvSpPr>
        <p:spPr>
          <a:xfrm>
            <a:off x="9639299" y="266700"/>
            <a:ext cx="2406651" cy="1608085"/>
          </a:xfrm>
          <a:prstGeom prst="roundRect">
            <a:avLst/>
          </a:prstGeom>
          <a:solidFill>
            <a:srgbClr val="000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000" b="1" dirty="0">
                <a:effectLst>
                  <a:outerShdw blurRad="88900" dist="38100" dir="2700000" algn="tl">
                    <a:schemeClr val="tx1"/>
                  </a:outerShdw>
                </a:effectLst>
                <a:latin typeface="Bahnschrift SemiBold Condensed" panose="020B0502040204020203" pitchFamily="34" charset="0"/>
              </a:rPr>
              <a:t>Csongor</a:t>
            </a:r>
          </a:p>
        </p:txBody>
      </p:sp>
      <p:sp>
        <p:nvSpPr>
          <p:cNvPr id="10" name="Alcím 2">
            <a:extLst>
              <a:ext uri="{FF2B5EF4-FFF2-40B4-BE49-F238E27FC236}">
                <a16:creationId xmlns:a16="http://schemas.microsoft.com/office/drawing/2014/main" id="{68BF7B2C-8E40-43E2-8E0F-2FF2E0E5AF5B}"/>
              </a:ext>
            </a:extLst>
          </p:cNvPr>
          <p:cNvSpPr txBox="1">
            <a:spLocks/>
          </p:cNvSpPr>
          <p:nvPr/>
        </p:nvSpPr>
        <p:spPr>
          <a:xfrm>
            <a:off x="9639300" y="396905"/>
            <a:ext cx="2406651" cy="386177"/>
          </a:xfrm>
          <a:prstGeom prst="rect">
            <a:avLst/>
          </a:prstGeom>
          <a:solidFill>
            <a:srgbClr val="00052E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u-H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25C92C4-9B5B-4FDD-BF03-086D9AD1D447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C1A58FC7-2040-443F-92DE-2E512EB42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947" y="1897411"/>
            <a:ext cx="5109103" cy="3540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1B5B6FCF-E18E-446D-8302-3C07FFEE6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2284" y="1897411"/>
            <a:ext cx="5133769" cy="3516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8532276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34ACE-E138-49E0-E196-78FE6739B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>
            <a:extLst>
              <a:ext uri="{FF2B5EF4-FFF2-40B4-BE49-F238E27FC236}">
                <a16:creationId xmlns:a16="http://schemas.microsoft.com/office/drawing/2014/main" id="{E5F32DCA-581C-CD2F-C48E-289D7D601479}"/>
              </a:ext>
            </a:extLst>
          </p:cNvPr>
          <p:cNvSpPr txBox="1"/>
          <p:nvPr/>
        </p:nvSpPr>
        <p:spPr>
          <a:xfrm>
            <a:off x="146049" y="538886"/>
            <a:ext cx="6724652" cy="107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Tervek összehasonlítása a kész projektekkel: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7B37D366-210C-525B-9921-635D190CEC04}"/>
              </a:ext>
            </a:extLst>
          </p:cNvPr>
          <p:cNvSpPr/>
          <p:nvPr/>
        </p:nvSpPr>
        <p:spPr>
          <a:xfrm>
            <a:off x="-1" y="5790279"/>
            <a:ext cx="12192000" cy="1077218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3C576D6A-AEB5-E688-191C-218ABEB04FA0}"/>
              </a:ext>
            </a:extLst>
          </p:cNvPr>
          <p:cNvSpPr txBox="1"/>
          <p:nvPr/>
        </p:nvSpPr>
        <p:spPr>
          <a:xfrm>
            <a:off x="4904405" y="5781924"/>
            <a:ext cx="2383187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5400" b="1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Account</a:t>
            </a:r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F45A8B25-6394-0F54-D8BD-DC7EE68AA607}"/>
              </a:ext>
            </a:extLst>
          </p:cNvPr>
          <p:cNvSpPr/>
          <p:nvPr/>
        </p:nvSpPr>
        <p:spPr>
          <a:xfrm>
            <a:off x="9639299" y="266700"/>
            <a:ext cx="2406651" cy="1608085"/>
          </a:xfrm>
          <a:prstGeom prst="roundRect">
            <a:avLst/>
          </a:prstGeom>
          <a:solidFill>
            <a:srgbClr val="000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000" b="1" dirty="0">
                <a:effectLst>
                  <a:outerShdw blurRad="88900" dist="38100" dir="2700000" algn="tl">
                    <a:schemeClr val="tx1"/>
                  </a:outerShdw>
                </a:effectLst>
                <a:latin typeface="Bahnschrift SemiBold Condensed" panose="020B0502040204020203" pitchFamily="34" charset="0"/>
              </a:rPr>
              <a:t>Norbert</a:t>
            </a:r>
          </a:p>
        </p:txBody>
      </p:sp>
      <p:sp>
        <p:nvSpPr>
          <p:cNvPr id="10" name="Alcím 2">
            <a:extLst>
              <a:ext uri="{FF2B5EF4-FFF2-40B4-BE49-F238E27FC236}">
                <a16:creationId xmlns:a16="http://schemas.microsoft.com/office/drawing/2014/main" id="{3E45DD88-9E10-CBC7-BAD8-89C85F22944B}"/>
              </a:ext>
            </a:extLst>
          </p:cNvPr>
          <p:cNvSpPr txBox="1">
            <a:spLocks/>
          </p:cNvSpPr>
          <p:nvPr/>
        </p:nvSpPr>
        <p:spPr>
          <a:xfrm>
            <a:off x="9639300" y="396905"/>
            <a:ext cx="2406651" cy="386177"/>
          </a:xfrm>
          <a:prstGeom prst="rect">
            <a:avLst/>
          </a:prstGeom>
          <a:solidFill>
            <a:srgbClr val="00052E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u-H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9209BE08-A63C-7AAD-A96E-73CC8E25F1C9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3EB4FE2-8C5E-72A9-046F-FB7C9DFED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17" y="1950294"/>
            <a:ext cx="5564460" cy="34563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3F6A794E-C318-538E-F5F4-C8F70CD20C2F}"/>
              </a:ext>
            </a:extLst>
          </p:cNvPr>
          <p:cNvGrpSpPr/>
          <p:nvPr/>
        </p:nvGrpSpPr>
        <p:grpSpPr>
          <a:xfrm>
            <a:off x="5996809" y="1053982"/>
            <a:ext cx="4516382" cy="3624020"/>
            <a:chOff x="5505946" y="832689"/>
            <a:chExt cx="5046113" cy="3719306"/>
          </a:xfrm>
        </p:grpSpPr>
        <p:pic>
          <p:nvPicPr>
            <p:cNvPr id="17" name="Picture 2" descr="GitHub - caiogondim/chrome-blank-new-tab: Dark blank new tab extension for  Chrome.">
              <a:extLst>
                <a:ext uri="{FF2B5EF4-FFF2-40B4-BE49-F238E27FC236}">
                  <a16:creationId xmlns:a16="http://schemas.microsoft.com/office/drawing/2014/main" id="{A217C58C-81D4-47A5-34A5-B1823D19DD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05946" y="832689"/>
              <a:ext cx="5046113" cy="37193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Kép 12">
              <a:extLst>
                <a:ext uri="{FF2B5EF4-FFF2-40B4-BE49-F238E27FC236}">
                  <a16:creationId xmlns:a16="http://schemas.microsoft.com/office/drawing/2014/main" id="{18B998F7-F2F4-69D4-DDCC-87F3B8039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75898" y="1371292"/>
              <a:ext cx="4328594" cy="27237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20" name="Csoportba foglalás 19">
            <a:extLst>
              <a:ext uri="{FF2B5EF4-FFF2-40B4-BE49-F238E27FC236}">
                <a16:creationId xmlns:a16="http://schemas.microsoft.com/office/drawing/2014/main" id="{293C7C61-7AAB-0304-E4E1-A74F5A21E3AF}"/>
              </a:ext>
            </a:extLst>
          </p:cNvPr>
          <p:cNvGrpSpPr/>
          <p:nvPr/>
        </p:nvGrpSpPr>
        <p:grpSpPr>
          <a:xfrm>
            <a:off x="8066619" y="3016443"/>
            <a:ext cx="3823926" cy="3080834"/>
            <a:chOff x="5505946" y="2372791"/>
            <a:chExt cx="2956601" cy="2179203"/>
          </a:xfrm>
        </p:grpSpPr>
        <p:pic>
          <p:nvPicPr>
            <p:cNvPr id="19" name="Picture 2" descr="GitHub - caiogondim/chrome-blank-new-tab: Dark blank new tab extension for  Chrome.">
              <a:extLst>
                <a:ext uri="{FF2B5EF4-FFF2-40B4-BE49-F238E27FC236}">
                  <a16:creationId xmlns:a16="http://schemas.microsoft.com/office/drawing/2014/main" id="{B1F10BB9-2ACA-B928-9D36-11EFF50794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05946" y="2372791"/>
              <a:ext cx="2956601" cy="21792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Kép 14">
              <a:extLst>
                <a:ext uri="{FF2B5EF4-FFF2-40B4-BE49-F238E27FC236}">
                  <a16:creationId xmlns:a16="http://schemas.microsoft.com/office/drawing/2014/main" id="{C9BA4B7F-5344-A095-9EF7-49D334564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99880" y="2778420"/>
              <a:ext cx="2568732" cy="155642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30780134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zövegdoboz 16">
            <a:extLst>
              <a:ext uri="{FF2B5EF4-FFF2-40B4-BE49-F238E27FC236}">
                <a16:creationId xmlns:a16="http://schemas.microsoft.com/office/drawing/2014/main" id="{842B0331-0DBE-452B-8E46-D04D8A9026BF}"/>
              </a:ext>
            </a:extLst>
          </p:cNvPr>
          <p:cNvSpPr txBox="1"/>
          <p:nvPr/>
        </p:nvSpPr>
        <p:spPr>
          <a:xfrm>
            <a:off x="146049" y="538886"/>
            <a:ext cx="672465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Személyes tapasztalatok</a:t>
            </a: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25C92C4-9B5B-4FDD-BF03-086D9AD1D447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A5F1662D-71B3-4E2C-BC08-6C7975A085F1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09A4FD2A-96F6-4DDF-A8F0-98C69514EF1C}"/>
              </a:ext>
            </a:extLst>
          </p:cNvPr>
          <p:cNvGrpSpPr/>
          <p:nvPr/>
        </p:nvGrpSpPr>
        <p:grpSpPr>
          <a:xfrm>
            <a:off x="4730750" y="2121785"/>
            <a:ext cx="2705100" cy="697025"/>
            <a:chOff x="4730750" y="2121785"/>
            <a:chExt cx="2705100" cy="697025"/>
          </a:xfrm>
        </p:grpSpPr>
        <p:sp>
          <p:nvSpPr>
            <p:cNvPr id="18" name="Téglalap 17">
              <a:extLst>
                <a:ext uri="{FF2B5EF4-FFF2-40B4-BE49-F238E27FC236}">
                  <a16:creationId xmlns:a16="http://schemas.microsoft.com/office/drawing/2014/main" id="{7CF3D4FC-A295-4D80-BE13-6324A50D0D6C}"/>
                </a:ext>
              </a:extLst>
            </p:cNvPr>
            <p:cNvSpPr/>
            <p:nvPr/>
          </p:nvSpPr>
          <p:spPr>
            <a:xfrm>
              <a:off x="4730750" y="2121785"/>
              <a:ext cx="2705100" cy="697025"/>
            </a:xfrm>
            <a:prstGeom prst="rect">
              <a:avLst/>
            </a:prstGeom>
            <a:solidFill>
              <a:srgbClr val="EB4949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2" name="Szövegdoboz 21">
              <a:extLst>
                <a:ext uri="{FF2B5EF4-FFF2-40B4-BE49-F238E27FC236}">
                  <a16:creationId xmlns:a16="http://schemas.microsoft.com/office/drawing/2014/main" id="{6FE9BB75-9369-4909-B14D-AE62ED6B4E9E}"/>
                </a:ext>
              </a:extLst>
            </p:cNvPr>
            <p:cNvSpPr txBox="1"/>
            <p:nvPr/>
          </p:nvSpPr>
          <p:spPr>
            <a:xfrm>
              <a:off x="5187016" y="2177909"/>
              <a:ext cx="1792567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hu-HU" sz="32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Norbert</a:t>
              </a:r>
            </a:p>
          </p:txBody>
        </p:sp>
      </p:grpSp>
      <p:sp>
        <p:nvSpPr>
          <p:cNvPr id="23" name="Téglalap 22">
            <a:extLst>
              <a:ext uri="{FF2B5EF4-FFF2-40B4-BE49-F238E27FC236}">
                <a16:creationId xmlns:a16="http://schemas.microsoft.com/office/drawing/2014/main" id="{1E7EA914-5670-45B6-887D-E67089F6A870}"/>
              </a:ext>
            </a:extLst>
          </p:cNvPr>
          <p:cNvSpPr/>
          <p:nvPr/>
        </p:nvSpPr>
        <p:spPr>
          <a:xfrm>
            <a:off x="4730750" y="3176033"/>
            <a:ext cx="2705100" cy="697025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CC00F8A0-F10A-4FFF-B81D-032FCF6ADBC9}"/>
              </a:ext>
            </a:extLst>
          </p:cNvPr>
          <p:cNvSpPr txBox="1"/>
          <p:nvPr/>
        </p:nvSpPr>
        <p:spPr>
          <a:xfrm>
            <a:off x="5140183" y="3204923"/>
            <a:ext cx="1911630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Csongor</a:t>
            </a:r>
          </a:p>
        </p:txBody>
      </p:sp>
      <p:sp>
        <p:nvSpPr>
          <p:cNvPr id="27" name="Téglalap 26">
            <a:extLst>
              <a:ext uri="{FF2B5EF4-FFF2-40B4-BE49-F238E27FC236}">
                <a16:creationId xmlns:a16="http://schemas.microsoft.com/office/drawing/2014/main" id="{5D11F9E0-F2C8-4F77-9082-B11D657737D4}"/>
              </a:ext>
            </a:extLst>
          </p:cNvPr>
          <p:cNvSpPr/>
          <p:nvPr/>
        </p:nvSpPr>
        <p:spPr>
          <a:xfrm>
            <a:off x="4708802" y="4230281"/>
            <a:ext cx="2705100" cy="697025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9E0E0195-C204-4305-8E67-BF61944058B0}"/>
              </a:ext>
            </a:extLst>
          </p:cNvPr>
          <p:cNvSpPr txBox="1"/>
          <p:nvPr/>
        </p:nvSpPr>
        <p:spPr>
          <a:xfrm>
            <a:off x="5302247" y="4286405"/>
            <a:ext cx="1587503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Dávid</a:t>
            </a:r>
          </a:p>
        </p:txBody>
      </p:sp>
    </p:spTree>
    <p:extLst>
      <p:ext uri="{BB962C8B-B14F-4D97-AF65-F5344CB8AC3E}">
        <p14:creationId xmlns:p14="http://schemas.microsoft.com/office/powerpoint/2010/main" val="3846794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8ED7CA-668D-BCE5-4C4A-02D6F8021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zövegdoboz 16">
            <a:extLst>
              <a:ext uri="{FF2B5EF4-FFF2-40B4-BE49-F238E27FC236}">
                <a16:creationId xmlns:a16="http://schemas.microsoft.com/office/drawing/2014/main" id="{8F653D3D-8620-2A9A-4730-6104497BBDDC}"/>
              </a:ext>
            </a:extLst>
          </p:cNvPr>
          <p:cNvSpPr txBox="1"/>
          <p:nvPr/>
        </p:nvSpPr>
        <p:spPr>
          <a:xfrm>
            <a:off x="146049" y="538886"/>
            <a:ext cx="672465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Személyes tapasztalatok</a:t>
            </a: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00BBF340-3780-2FF7-D194-04004465DA9A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E6BF0FB1-C516-9E7C-A737-B2D07E28D23B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5E50E2BC-1E8B-8C1D-8CF8-47C2E72EA641}"/>
              </a:ext>
            </a:extLst>
          </p:cNvPr>
          <p:cNvGrpSpPr/>
          <p:nvPr/>
        </p:nvGrpSpPr>
        <p:grpSpPr>
          <a:xfrm>
            <a:off x="4730750" y="2121785"/>
            <a:ext cx="2705100" cy="697025"/>
            <a:chOff x="4730750" y="2121785"/>
            <a:chExt cx="2705100" cy="697025"/>
          </a:xfrm>
        </p:grpSpPr>
        <p:sp>
          <p:nvSpPr>
            <p:cNvPr id="18" name="Téglalap 17">
              <a:extLst>
                <a:ext uri="{FF2B5EF4-FFF2-40B4-BE49-F238E27FC236}">
                  <a16:creationId xmlns:a16="http://schemas.microsoft.com/office/drawing/2014/main" id="{C2D9963B-8470-A731-C522-4ED1D6907B94}"/>
                </a:ext>
              </a:extLst>
            </p:cNvPr>
            <p:cNvSpPr/>
            <p:nvPr/>
          </p:nvSpPr>
          <p:spPr>
            <a:xfrm>
              <a:off x="4730750" y="2121785"/>
              <a:ext cx="2705100" cy="6970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2" name="Szövegdoboz 21">
              <a:extLst>
                <a:ext uri="{FF2B5EF4-FFF2-40B4-BE49-F238E27FC236}">
                  <a16:creationId xmlns:a16="http://schemas.microsoft.com/office/drawing/2014/main" id="{1F7A8479-E9DE-3585-21B4-F86023BD7A6A}"/>
                </a:ext>
              </a:extLst>
            </p:cNvPr>
            <p:cNvSpPr txBox="1"/>
            <p:nvPr/>
          </p:nvSpPr>
          <p:spPr>
            <a:xfrm>
              <a:off x="5187016" y="2177909"/>
              <a:ext cx="1792567" cy="584775"/>
            </a:xfrm>
            <a:prstGeom prst="rect">
              <a:avLst/>
            </a:prstGeom>
            <a:solidFill>
              <a:schemeClr val="bg1"/>
            </a:solidFill>
            <a:effectLst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hu-HU" sz="3200" b="1" dirty="0">
                  <a:solidFill>
                    <a:srgbClr val="EB4949"/>
                  </a:solidFill>
                  <a:latin typeface="Bookman Old Style"/>
                </a:rPr>
                <a:t>Norbert</a:t>
              </a:r>
            </a:p>
          </p:txBody>
        </p:sp>
      </p:grpSp>
      <p:sp>
        <p:nvSpPr>
          <p:cNvPr id="23" name="Téglalap 22">
            <a:extLst>
              <a:ext uri="{FF2B5EF4-FFF2-40B4-BE49-F238E27FC236}">
                <a16:creationId xmlns:a16="http://schemas.microsoft.com/office/drawing/2014/main" id="{B1D73E2D-C5C0-6C1D-D707-9FAC251CE632}"/>
              </a:ext>
            </a:extLst>
          </p:cNvPr>
          <p:cNvSpPr/>
          <p:nvPr/>
        </p:nvSpPr>
        <p:spPr>
          <a:xfrm>
            <a:off x="4730750" y="3176033"/>
            <a:ext cx="2705100" cy="697025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9C56593C-818F-98DB-7DF5-553393B074E5}"/>
              </a:ext>
            </a:extLst>
          </p:cNvPr>
          <p:cNvSpPr txBox="1"/>
          <p:nvPr/>
        </p:nvSpPr>
        <p:spPr>
          <a:xfrm>
            <a:off x="5140183" y="3204923"/>
            <a:ext cx="1911630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Csongor</a:t>
            </a:r>
          </a:p>
        </p:txBody>
      </p:sp>
      <p:sp>
        <p:nvSpPr>
          <p:cNvPr id="27" name="Téglalap 26">
            <a:extLst>
              <a:ext uri="{FF2B5EF4-FFF2-40B4-BE49-F238E27FC236}">
                <a16:creationId xmlns:a16="http://schemas.microsoft.com/office/drawing/2014/main" id="{EB60F86C-7F0B-40E1-6AE1-C217DC21EE62}"/>
              </a:ext>
            </a:extLst>
          </p:cNvPr>
          <p:cNvSpPr/>
          <p:nvPr/>
        </p:nvSpPr>
        <p:spPr>
          <a:xfrm>
            <a:off x="4708802" y="4230281"/>
            <a:ext cx="2705100" cy="697025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C8122308-D92B-AB1F-D12C-5DE14954279E}"/>
              </a:ext>
            </a:extLst>
          </p:cNvPr>
          <p:cNvSpPr txBox="1"/>
          <p:nvPr/>
        </p:nvSpPr>
        <p:spPr>
          <a:xfrm>
            <a:off x="5302247" y="4286405"/>
            <a:ext cx="1587503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Dávid</a:t>
            </a:r>
          </a:p>
        </p:txBody>
      </p:sp>
    </p:spTree>
    <p:extLst>
      <p:ext uri="{BB962C8B-B14F-4D97-AF65-F5344CB8AC3E}">
        <p14:creationId xmlns:p14="http://schemas.microsoft.com/office/powerpoint/2010/main" val="368170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34BFC0-6FFF-E284-2F01-902CDCCE2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zövegdoboz 16">
            <a:extLst>
              <a:ext uri="{FF2B5EF4-FFF2-40B4-BE49-F238E27FC236}">
                <a16:creationId xmlns:a16="http://schemas.microsoft.com/office/drawing/2014/main" id="{EFF41D65-6A5D-8691-5D67-6CCACE488471}"/>
              </a:ext>
            </a:extLst>
          </p:cNvPr>
          <p:cNvSpPr txBox="1"/>
          <p:nvPr/>
        </p:nvSpPr>
        <p:spPr>
          <a:xfrm>
            <a:off x="146049" y="538886"/>
            <a:ext cx="672465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Személyes tapasztalatok</a:t>
            </a: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5E7842F4-FC2F-445F-E39B-2AAB98BEEC70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92CC59D1-EDA4-0F85-A8FB-5912F59FFF8D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A11D6138-4C6C-9D97-BF6A-33B899A8D04E}"/>
              </a:ext>
            </a:extLst>
          </p:cNvPr>
          <p:cNvGrpSpPr/>
          <p:nvPr/>
        </p:nvGrpSpPr>
        <p:grpSpPr>
          <a:xfrm>
            <a:off x="4730750" y="2121785"/>
            <a:ext cx="2705100" cy="697025"/>
            <a:chOff x="4730750" y="2121785"/>
            <a:chExt cx="2705100" cy="697025"/>
          </a:xfrm>
        </p:grpSpPr>
        <p:sp>
          <p:nvSpPr>
            <p:cNvPr id="18" name="Téglalap 17">
              <a:extLst>
                <a:ext uri="{FF2B5EF4-FFF2-40B4-BE49-F238E27FC236}">
                  <a16:creationId xmlns:a16="http://schemas.microsoft.com/office/drawing/2014/main" id="{D1A60AF7-EA10-20F9-C157-B970B9D22F0A}"/>
                </a:ext>
              </a:extLst>
            </p:cNvPr>
            <p:cNvSpPr/>
            <p:nvPr/>
          </p:nvSpPr>
          <p:spPr>
            <a:xfrm>
              <a:off x="4730750" y="2121785"/>
              <a:ext cx="2705100" cy="697025"/>
            </a:xfrm>
            <a:prstGeom prst="rect">
              <a:avLst/>
            </a:prstGeom>
            <a:solidFill>
              <a:srgbClr val="EB4949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2" name="Szövegdoboz 21">
              <a:extLst>
                <a:ext uri="{FF2B5EF4-FFF2-40B4-BE49-F238E27FC236}">
                  <a16:creationId xmlns:a16="http://schemas.microsoft.com/office/drawing/2014/main" id="{DE653997-818F-1BD2-C02E-AB323D7FDF99}"/>
                </a:ext>
              </a:extLst>
            </p:cNvPr>
            <p:cNvSpPr txBox="1"/>
            <p:nvPr/>
          </p:nvSpPr>
          <p:spPr>
            <a:xfrm>
              <a:off x="5187016" y="2177909"/>
              <a:ext cx="1792567" cy="584775"/>
            </a:xfrm>
            <a:prstGeom prst="rect">
              <a:avLst/>
            </a:prstGeom>
            <a:solidFill>
              <a:srgbClr val="EB4949"/>
            </a:solidFill>
            <a:effectLst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hu-HU" sz="3200" b="1" dirty="0">
                  <a:solidFill>
                    <a:schemeClr val="bg1"/>
                  </a:solidFill>
                  <a:latin typeface="Bookman Old Style"/>
                </a:rPr>
                <a:t>Norbert</a:t>
              </a:r>
              <a:endParaRPr lang="hu-HU" sz="3200" b="1">
                <a:solidFill>
                  <a:schemeClr val="bg1"/>
                </a:solidFill>
                <a:latin typeface="Bookman Old Style"/>
              </a:endParaRPr>
            </a:p>
          </p:txBody>
        </p:sp>
      </p:grpSp>
      <p:sp>
        <p:nvSpPr>
          <p:cNvPr id="23" name="Téglalap 22">
            <a:extLst>
              <a:ext uri="{FF2B5EF4-FFF2-40B4-BE49-F238E27FC236}">
                <a16:creationId xmlns:a16="http://schemas.microsoft.com/office/drawing/2014/main" id="{0607DF2F-8701-B909-2058-626618409CF4}"/>
              </a:ext>
            </a:extLst>
          </p:cNvPr>
          <p:cNvSpPr/>
          <p:nvPr/>
        </p:nvSpPr>
        <p:spPr>
          <a:xfrm>
            <a:off x="4730750" y="3176033"/>
            <a:ext cx="2705100" cy="6970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4505A183-C625-933D-F2DC-90010E34A7F1}"/>
              </a:ext>
            </a:extLst>
          </p:cNvPr>
          <p:cNvSpPr txBox="1"/>
          <p:nvPr/>
        </p:nvSpPr>
        <p:spPr>
          <a:xfrm>
            <a:off x="5140183" y="3204923"/>
            <a:ext cx="1911630" cy="584775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hu-HU" sz="3200" b="1" dirty="0">
                <a:solidFill>
                  <a:srgbClr val="EB4949"/>
                </a:solidFill>
                <a:latin typeface="Bookman Old Style"/>
              </a:rPr>
              <a:t>Csongor</a:t>
            </a:r>
          </a:p>
        </p:txBody>
      </p:sp>
      <p:sp>
        <p:nvSpPr>
          <p:cNvPr id="27" name="Téglalap 26">
            <a:extLst>
              <a:ext uri="{FF2B5EF4-FFF2-40B4-BE49-F238E27FC236}">
                <a16:creationId xmlns:a16="http://schemas.microsoft.com/office/drawing/2014/main" id="{8F3CAD5D-BB17-E915-4CA7-B9E353E3B9E3}"/>
              </a:ext>
            </a:extLst>
          </p:cNvPr>
          <p:cNvSpPr/>
          <p:nvPr/>
        </p:nvSpPr>
        <p:spPr>
          <a:xfrm>
            <a:off x="4708802" y="4230281"/>
            <a:ext cx="2705100" cy="697025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D5E5EB8D-2FD0-E7B2-1A45-630F5B35AD8D}"/>
              </a:ext>
            </a:extLst>
          </p:cNvPr>
          <p:cNvSpPr txBox="1"/>
          <p:nvPr/>
        </p:nvSpPr>
        <p:spPr>
          <a:xfrm>
            <a:off x="5302247" y="4286405"/>
            <a:ext cx="1587503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Dávid</a:t>
            </a:r>
          </a:p>
        </p:txBody>
      </p:sp>
    </p:spTree>
    <p:extLst>
      <p:ext uri="{BB962C8B-B14F-4D97-AF65-F5344CB8AC3E}">
        <p14:creationId xmlns:p14="http://schemas.microsoft.com/office/powerpoint/2010/main" val="387875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C5DB0B-0C13-7518-FF95-F4CFE310F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églalap 22">
            <a:extLst>
              <a:ext uri="{FF2B5EF4-FFF2-40B4-BE49-F238E27FC236}">
                <a16:creationId xmlns:a16="http://schemas.microsoft.com/office/drawing/2014/main" id="{2B86CF7B-43E6-2540-8603-08278540FBEF}"/>
              </a:ext>
            </a:extLst>
          </p:cNvPr>
          <p:cNvSpPr/>
          <p:nvPr/>
        </p:nvSpPr>
        <p:spPr>
          <a:xfrm>
            <a:off x="4710958" y="4234916"/>
            <a:ext cx="2705100" cy="6970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Téglalap 26">
            <a:extLst>
              <a:ext uri="{FF2B5EF4-FFF2-40B4-BE49-F238E27FC236}">
                <a16:creationId xmlns:a16="http://schemas.microsoft.com/office/drawing/2014/main" id="{13BCD453-3EC6-3359-0599-6D4353BC7371}"/>
              </a:ext>
            </a:extLst>
          </p:cNvPr>
          <p:cNvSpPr/>
          <p:nvPr/>
        </p:nvSpPr>
        <p:spPr>
          <a:xfrm>
            <a:off x="4708802" y="3141709"/>
            <a:ext cx="2705100" cy="697025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7BB9BEA5-B145-1452-912A-6A57B45600C2}"/>
              </a:ext>
            </a:extLst>
          </p:cNvPr>
          <p:cNvSpPr txBox="1"/>
          <p:nvPr/>
        </p:nvSpPr>
        <p:spPr>
          <a:xfrm>
            <a:off x="146049" y="538886"/>
            <a:ext cx="672465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Személyes tapasztalatok</a:t>
            </a: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2EC71D67-3C52-9303-1820-30DB8D8DB68A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440911FE-E4FA-5EAC-055C-1403481AC20B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05C69A9E-1D7E-1C6B-43D8-E4E3293683C1}"/>
              </a:ext>
            </a:extLst>
          </p:cNvPr>
          <p:cNvGrpSpPr/>
          <p:nvPr/>
        </p:nvGrpSpPr>
        <p:grpSpPr>
          <a:xfrm>
            <a:off x="4730750" y="2121785"/>
            <a:ext cx="2705100" cy="697025"/>
            <a:chOff x="4730750" y="2121785"/>
            <a:chExt cx="2705100" cy="697025"/>
          </a:xfrm>
        </p:grpSpPr>
        <p:sp>
          <p:nvSpPr>
            <p:cNvPr id="18" name="Téglalap 17">
              <a:extLst>
                <a:ext uri="{FF2B5EF4-FFF2-40B4-BE49-F238E27FC236}">
                  <a16:creationId xmlns:a16="http://schemas.microsoft.com/office/drawing/2014/main" id="{8EE6E5AD-AED7-5274-5947-8C52B30E07F4}"/>
                </a:ext>
              </a:extLst>
            </p:cNvPr>
            <p:cNvSpPr/>
            <p:nvPr/>
          </p:nvSpPr>
          <p:spPr>
            <a:xfrm>
              <a:off x="4730750" y="2121785"/>
              <a:ext cx="2705100" cy="697025"/>
            </a:xfrm>
            <a:prstGeom prst="rect">
              <a:avLst/>
            </a:prstGeom>
            <a:solidFill>
              <a:srgbClr val="EB4949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2" name="Szövegdoboz 21">
              <a:extLst>
                <a:ext uri="{FF2B5EF4-FFF2-40B4-BE49-F238E27FC236}">
                  <a16:creationId xmlns:a16="http://schemas.microsoft.com/office/drawing/2014/main" id="{37A2FB3C-D80F-5DDD-9952-EB26B7AFE107}"/>
                </a:ext>
              </a:extLst>
            </p:cNvPr>
            <p:cNvSpPr txBox="1"/>
            <p:nvPr/>
          </p:nvSpPr>
          <p:spPr>
            <a:xfrm>
              <a:off x="5187016" y="2177909"/>
              <a:ext cx="1792567" cy="584775"/>
            </a:xfrm>
            <a:prstGeom prst="rect">
              <a:avLst/>
            </a:prstGeom>
            <a:solidFill>
              <a:srgbClr val="EB4949"/>
            </a:solidFill>
            <a:effectLst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hu-HU" sz="3200" b="1" dirty="0">
                  <a:solidFill>
                    <a:schemeClr val="bg1"/>
                  </a:solidFill>
                  <a:latin typeface="Bookman Old Style"/>
                </a:rPr>
                <a:t>Norbert</a:t>
              </a:r>
              <a:endParaRPr lang="hu-HU" sz="3200" b="1">
                <a:solidFill>
                  <a:schemeClr val="bg1"/>
                </a:solidFill>
                <a:latin typeface="Bookman Old Style"/>
              </a:endParaRPr>
            </a:p>
          </p:txBody>
        </p:sp>
      </p:grp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5C90A30D-7129-CEF5-69F6-C622712374F6}"/>
              </a:ext>
            </a:extLst>
          </p:cNvPr>
          <p:cNvSpPr txBox="1"/>
          <p:nvPr/>
        </p:nvSpPr>
        <p:spPr>
          <a:xfrm>
            <a:off x="5140183" y="3204923"/>
            <a:ext cx="1911630" cy="584775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hu-HU" sz="3200" b="1" dirty="0">
                <a:solidFill>
                  <a:srgbClr val="FFFFFF"/>
                </a:solidFill>
                <a:latin typeface="Bookman Old Style"/>
              </a:rPr>
              <a:t>Csongor</a:t>
            </a:r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A0F1AB9F-2F3F-40FE-9F55-21EF9A98BF2F}"/>
              </a:ext>
            </a:extLst>
          </p:cNvPr>
          <p:cNvSpPr txBox="1"/>
          <p:nvPr/>
        </p:nvSpPr>
        <p:spPr>
          <a:xfrm>
            <a:off x="5302247" y="4286405"/>
            <a:ext cx="1587503" cy="584775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hu-HU" sz="3200" b="1" dirty="0">
                <a:solidFill>
                  <a:srgbClr val="EB4949"/>
                </a:solidFill>
                <a:latin typeface="Bookman Old Style"/>
              </a:rPr>
              <a:t>Dávid</a:t>
            </a:r>
          </a:p>
        </p:txBody>
      </p:sp>
    </p:spTree>
    <p:extLst>
      <p:ext uri="{BB962C8B-B14F-4D97-AF65-F5344CB8AC3E}">
        <p14:creationId xmlns:p14="http://schemas.microsoft.com/office/powerpoint/2010/main" val="370113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706FE-DA1A-058A-1E2F-04571A93E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zövegdoboz 16">
            <a:extLst>
              <a:ext uri="{FF2B5EF4-FFF2-40B4-BE49-F238E27FC236}">
                <a16:creationId xmlns:a16="http://schemas.microsoft.com/office/drawing/2014/main" id="{4603FEF2-8778-A300-7AB2-597BD0A56665}"/>
              </a:ext>
            </a:extLst>
          </p:cNvPr>
          <p:cNvSpPr txBox="1"/>
          <p:nvPr/>
        </p:nvSpPr>
        <p:spPr>
          <a:xfrm>
            <a:off x="2956542" y="2547795"/>
            <a:ext cx="6279327" cy="175432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hu-HU" sz="5400" b="1" dirty="0">
                <a:latin typeface="Bookman Old Style"/>
              </a:rPr>
              <a:t>Köszönjük a figyelmet!</a:t>
            </a:r>
            <a:endParaRPr lang="hu-HU"/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1487DD6E-EFEE-8F10-B6B2-21571CC9AB2A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0C7466B0-18BE-6AC3-1ACA-57EE4366D77F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B49653B7-11F7-EBAF-548C-6B0664C92D9B}"/>
              </a:ext>
            </a:extLst>
          </p:cNvPr>
          <p:cNvSpPr/>
          <p:nvPr/>
        </p:nvSpPr>
        <p:spPr>
          <a:xfrm>
            <a:off x="309830" y="3370613"/>
            <a:ext cx="1689100" cy="889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80"/>
              </a:highlight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82AF0BD3-E4F5-D8CE-A8E7-A8EA24EB4C30}"/>
              </a:ext>
            </a:extLst>
          </p:cNvPr>
          <p:cNvSpPr/>
          <p:nvPr/>
        </p:nvSpPr>
        <p:spPr>
          <a:xfrm>
            <a:off x="10292030" y="3370613"/>
            <a:ext cx="1689100" cy="889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80"/>
              </a:highlight>
            </a:endParaRP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C380B3EA-BC3E-697B-588C-09B65361ABB5}"/>
              </a:ext>
            </a:extLst>
          </p:cNvPr>
          <p:cNvSpPr/>
          <p:nvPr/>
        </p:nvSpPr>
        <p:spPr>
          <a:xfrm>
            <a:off x="309829" y="3370613"/>
            <a:ext cx="811214" cy="88900"/>
          </a:xfrm>
          <a:prstGeom prst="rect">
            <a:avLst/>
          </a:prstGeom>
          <a:solidFill>
            <a:srgbClr val="EB4949"/>
          </a:solidFill>
          <a:ln>
            <a:solidFill>
              <a:srgbClr val="EB4949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80"/>
              </a:highlight>
            </a:endParaRPr>
          </a:p>
        </p:txBody>
      </p:sp>
      <p:sp>
        <p:nvSpPr>
          <p:cNvPr id="11" name="Téglalap 10">
            <a:extLst>
              <a:ext uri="{FF2B5EF4-FFF2-40B4-BE49-F238E27FC236}">
                <a16:creationId xmlns:a16="http://schemas.microsoft.com/office/drawing/2014/main" id="{1178844C-75BE-C6C4-F139-B4440FFBD9D2}"/>
              </a:ext>
            </a:extLst>
          </p:cNvPr>
          <p:cNvSpPr/>
          <p:nvPr/>
        </p:nvSpPr>
        <p:spPr>
          <a:xfrm>
            <a:off x="11169918" y="3370613"/>
            <a:ext cx="811214" cy="88900"/>
          </a:xfrm>
          <a:prstGeom prst="rect">
            <a:avLst/>
          </a:prstGeom>
          <a:solidFill>
            <a:srgbClr val="EB4949"/>
          </a:solidFill>
          <a:ln>
            <a:solidFill>
              <a:srgbClr val="EB4949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4870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B17B4-D829-4C96-C36C-54E77FBF2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zövegdoboz 16">
            <a:extLst>
              <a:ext uri="{FF2B5EF4-FFF2-40B4-BE49-F238E27FC236}">
                <a16:creationId xmlns:a16="http://schemas.microsoft.com/office/drawing/2014/main" id="{4CEE7F06-2237-862C-BEFF-CC4C5B3665BA}"/>
              </a:ext>
            </a:extLst>
          </p:cNvPr>
          <p:cNvSpPr txBox="1"/>
          <p:nvPr/>
        </p:nvSpPr>
        <p:spPr>
          <a:xfrm>
            <a:off x="2484" y="538886"/>
            <a:ext cx="12191173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hu-HU" sz="5400" b="1" dirty="0">
                <a:latin typeface="Bookman Old Style"/>
              </a:rPr>
              <a:t>Röviden</a:t>
            </a:r>
            <a:endParaRPr lang="hu-HU" sz="540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975A2CAA-F877-CA3C-0323-4ADC4727E55A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1157B578-803D-C85F-568D-E2B98F4F31FB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D1A60AF7-EA10-20F9-C157-B970B9D22F0A}"/>
              </a:ext>
            </a:extLst>
          </p:cNvPr>
          <p:cNvSpPr/>
          <p:nvPr/>
        </p:nvSpPr>
        <p:spPr>
          <a:xfrm>
            <a:off x="4730750" y="2121785"/>
            <a:ext cx="2705100" cy="697025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hu-H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hu-HU"/>
          </a:p>
        </p:txBody>
      </p:sp>
      <p:sp>
        <p:nvSpPr>
          <p:cNvPr id="3" name="Szövegdoboz 21">
            <a:extLst>
              <a:ext uri="{FF2B5EF4-FFF2-40B4-BE49-F238E27FC236}">
                <a16:creationId xmlns:a16="http://schemas.microsoft.com/office/drawing/2014/main" id="{DE653997-818F-1BD2-C02E-AB323D7FDF99}"/>
              </a:ext>
            </a:extLst>
          </p:cNvPr>
          <p:cNvSpPr txBox="1"/>
          <p:nvPr/>
        </p:nvSpPr>
        <p:spPr>
          <a:xfrm>
            <a:off x="4884052" y="2177910"/>
            <a:ext cx="2435217" cy="584775"/>
          </a:xfrm>
          <a:prstGeom prst="rect">
            <a:avLst/>
          </a:prstGeom>
          <a:solidFill>
            <a:srgbClr val="EB4949"/>
          </a:solidFill>
          <a:effectLst/>
        </p:spPr>
        <p:txBody>
          <a:bodyPr wrap="square" lIns="91440" tIns="45720" rIns="91440" bIns="45720" rtlCol="0" anchor="t">
            <a:spAutoFit/>
          </a:bodyPr>
          <a:lstStyle>
            <a:defPPr>
              <a:defRPr lang="hu-H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3200" b="1" dirty="0">
                <a:solidFill>
                  <a:schemeClr val="bg1"/>
                </a:solidFill>
                <a:latin typeface="Bookman Old Style"/>
              </a:rPr>
              <a:t>WEBSHOP</a:t>
            </a: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FA1CD616-E20B-45A3-59D8-DDA949A9EB2A}"/>
              </a:ext>
            </a:extLst>
          </p:cNvPr>
          <p:cNvSpPr/>
          <p:nvPr/>
        </p:nvSpPr>
        <p:spPr>
          <a:xfrm>
            <a:off x="4547135" y="3076577"/>
            <a:ext cx="3035608" cy="586860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hu-H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hu-HU"/>
          </a:p>
        </p:txBody>
      </p:sp>
      <p:sp>
        <p:nvSpPr>
          <p:cNvPr id="5" name="Szövegdoboz 21">
            <a:extLst>
              <a:ext uri="{FF2B5EF4-FFF2-40B4-BE49-F238E27FC236}">
                <a16:creationId xmlns:a16="http://schemas.microsoft.com/office/drawing/2014/main" id="{ACA5C7AA-AD66-FC4A-9478-5EDA74EFAB18}"/>
              </a:ext>
            </a:extLst>
          </p:cNvPr>
          <p:cNvSpPr txBox="1"/>
          <p:nvPr/>
        </p:nvSpPr>
        <p:spPr>
          <a:xfrm>
            <a:off x="4636173" y="3077621"/>
            <a:ext cx="2949337" cy="584775"/>
          </a:xfrm>
          <a:prstGeom prst="rect">
            <a:avLst/>
          </a:prstGeom>
          <a:solidFill>
            <a:srgbClr val="EB4949"/>
          </a:solidFill>
          <a:effectLst/>
        </p:spPr>
        <p:txBody>
          <a:bodyPr wrap="square" lIns="91440" tIns="45720" rIns="91440" bIns="45720" rtlCol="0" anchor="t">
            <a:spAutoFit/>
          </a:bodyPr>
          <a:lstStyle>
            <a:defPPr>
              <a:defRPr lang="hu-H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3200" b="1" dirty="0">
                <a:solidFill>
                  <a:schemeClr val="bg1"/>
                </a:solidFill>
                <a:latin typeface="Bookman Old Style"/>
              </a:rPr>
              <a:t>RESZPONZÍV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8C317A21-9A52-9708-B2DE-C253C6EA4236}"/>
              </a:ext>
            </a:extLst>
          </p:cNvPr>
          <p:cNvSpPr/>
          <p:nvPr/>
        </p:nvSpPr>
        <p:spPr>
          <a:xfrm>
            <a:off x="4363522" y="3930387"/>
            <a:ext cx="3467100" cy="605219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hu-H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hu-HU"/>
          </a:p>
        </p:txBody>
      </p:sp>
      <p:sp>
        <p:nvSpPr>
          <p:cNvPr id="7" name="Szövegdoboz 21">
            <a:extLst>
              <a:ext uri="{FF2B5EF4-FFF2-40B4-BE49-F238E27FC236}">
                <a16:creationId xmlns:a16="http://schemas.microsoft.com/office/drawing/2014/main" id="{53127058-24D7-0C59-6787-5ABCA3DAC26E}"/>
              </a:ext>
            </a:extLst>
          </p:cNvPr>
          <p:cNvSpPr txBox="1"/>
          <p:nvPr/>
        </p:nvSpPr>
        <p:spPr>
          <a:xfrm>
            <a:off x="4369932" y="3940610"/>
            <a:ext cx="3463457" cy="584775"/>
          </a:xfrm>
          <a:prstGeom prst="rect">
            <a:avLst/>
          </a:prstGeom>
          <a:solidFill>
            <a:srgbClr val="EB4949"/>
          </a:solidFill>
          <a:effectLst/>
        </p:spPr>
        <p:txBody>
          <a:bodyPr wrap="square" lIns="91440" tIns="45720" rIns="91440" bIns="45720" rtlCol="0" anchor="t">
            <a:spAutoFit/>
          </a:bodyPr>
          <a:lstStyle>
            <a:defPPr>
              <a:defRPr lang="hu-H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3200" b="1" dirty="0">
                <a:solidFill>
                  <a:schemeClr val="bg1"/>
                </a:solidFill>
                <a:latin typeface="Bookman Old Style"/>
              </a:rPr>
              <a:t>FUNKCIONÁLIS</a:t>
            </a:r>
          </a:p>
        </p:txBody>
      </p:sp>
    </p:spTree>
    <p:extLst>
      <p:ext uri="{BB962C8B-B14F-4D97-AF65-F5344CB8AC3E}">
        <p14:creationId xmlns:p14="http://schemas.microsoft.com/office/powerpoint/2010/main" val="1636395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zövegdoboz 16">
            <a:extLst>
              <a:ext uri="{FF2B5EF4-FFF2-40B4-BE49-F238E27FC236}">
                <a16:creationId xmlns:a16="http://schemas.microsoft.com/office/drawing/2014/main" id="{842B0331-0DBE-452B-8E46-D04D8A9026BF}"/>
              </a:ext>
            </a:extLst>
          </p:cNvPr>
          <p:cNvSpPr txBox="1"/>
          <p:nvPr/>
        </p:nvSpPr>
        <p:spPr>
          <a:xfrm>
            <a:off x="146049" y="538886"/>
            <a:ext cx="6724652" cy="107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Felhasznált programok/weboldalak</a:t>
            </a: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25C92C4-9B5B-4FDD-BF03-086D9AD1D447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A5F1662D-71B3-4E2C-BC08-6C7975A085F1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1026" name="Picture 2" descr="Figma Brand Usage Guidelines | Figma">
            <a:extLst>
              <a:ext uri="{FF2B5EF4-FFF2-40B4-BE49-F238E27FC236}">
                <a16:creationId xmlns:a16="http://schemas.microsoft.com/office/drawing/2014/main" id="{16E59014-DF78-4886-84C7-7BCA0C6F7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070" y="2138677"/>
            <a:ext cx="1077218" cy="1077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YouTube">
            <a:extLst>
              <a:ext uri="{FF2B5EF4-FFF2-40B4-BE49-F238E27FC236}">
                <a16:creationId xmlns:a16="http://schemas.microsoft.com/office/drawing/2014/main" id="{350E1988-DC8C-45A2-ADFA-6DD8CF62E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464" y="2155438"/>
            <a:ext cx="1077218" cy="1077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ira Cloud by Atlassian – Apps on Google Play">
            <a:extLst>
              <a:ext uri="{FF2B5EF4-FFF2-40B4-BE49-F238E27FC236}">
                <a16:creationId xmlns:a16="http://schemas.microsoft.com/office/drawing/2014/main" id="{34E3B60B-0AA6-452F-8344-BC3CA6799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070" y="3428999"/>
            <a:ext cx="1077218" cy="1077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NightCafe Review: Features, Pros, Cons, &amp; Alternatives">
            <a:extLst>
              <a:ext uri="{FF2B5EF4-FFF2-40B4-BE49-F238E27FC236}">
                <a16:creationId xmlns:a16="http://schemas.microsoft.com/office/drawing/2014/main" id="{AC20B081-4BAB-4FC4-B453-4E2A182BC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464" y="3428999"/>
            <a:ext cx="1077218" cy="1077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Vscode">
            <a:extLst>
              <a:ext uri="{FF2B5EF4-FFF2-40B4-BE49-F238E27FC236}">
                <a16:creationId xmlns:a16="http://schemas.microsoft.com/office/drawing/2014/main" id="{7A1DCF05-EDD4-4E61-82FC-5B503776E1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6279" y="4719321"/>
            <a:ext cx="1077218" cy="1077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68FB270F-EAC5-43F7-B358-1C3FBF8603A6}"/>
              </a:ext>
            </a:extLst>
          </p:cNvPr>
          <p:cNvSpPr txBox="1"/>
          <p:nvPr/>
        </p:nvSpPr>
        <p:spPr>
          <a:xfrm>
            <a:off x="3504268" y="2394794"/>
            <a:ext cx="1643540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dirty="0" err="1">
                <a:latin typeface="Bookman Old Style" panose="02050604050505020204" pitchFamily="18" charset="0"/>
              </a:rPr>
              <a:t>Figma</a:t>
            </a:r>
            <a:endParaRPr lang="hu-HU" sz="3200" dirty="0">
              <a:latin typeface="Bookman Old Style" panose="02050604050505020204" pitchFamily="18" charset="0"/>
            </a:endParaRPr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F4867C35-37AD-4806-B661-BB32C34778DC}"/>
              </a:ext>
            </a:extLst>
          </p:cNvPr>
          <p:cNvSpPr txBox="1"/>
          <p:nvPr/>
        </p:nvSpPr>
        <p:spPr>
          <a:xfrm>
            <a:off x="3504268" y="3675220"/>
            <a:ext cx="143572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dirty="0" err="1">
                <a:latin typeface="Bookman Old Style" panose="02050604050505020204" pitchFamily="18" charset="0"/>
              </a:rPr>
              <a:t>Jira</a:t>
            </a:r>
            <a:endParaRPr lang="hu-HU" sz="3200" dirty="0">
              <a:latin typeface="Bookman Old Style" panose="02050604050505020204" pitchFamily="18" charset="0"/>
            </a:endParaRP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DD8CA34C-D03D-4EE0-B278-E90644E017D6}"/>
              </a:ext>
            </a:extLst>
          </p:cNvPr>
          <p:cNvSpPr txBox="1"/>
          <p:nvPr/>
        </p:nvSpPr>
        <p:spPr>
          <a:xfrm>
            <a:off x="5879477" y="4965542"/>
            <a:ext cx="143572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dirty="0">
                <a:latin typeface="Bookman Old Style" panose="02050604050505020204" pitchFamily="18" charset="0"/>
              </a:rPr>
              <a:t>VSC</a:t>
            </a:r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4AAB8F57-950E-42AB-A957-F6C9296CA205}"/>
              </a:ext>
            </a:extLst>
          </p:cNvPr>
          <p:cNvSpPr txBox="1"/>
          <p:nvPr/>
        </p:nvSpPr>
        <p:spPr>
          <a:xfrm>
            <a:off x="8109722" y="2391763"/>
            <a:ext cx="2048314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dirty="0" err="1">
                <a:latin typeface="Bookman Old Style" panose="02050604050505020204" pitchFamily="18" charset="0"/>
              </a:rPr>
              <a:t>Github</a:t>
            </a:r>
            <a:endParaRPr lang="hu-HU" sz="3200" dirty="0">
              <a:latin typeface="Bookman Old Style" panose="02050604050505020204" pitchFamily="18" charset="0"/>
            </a:endParaRP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A597635A-03C7-454E-A4C0-117EA3D35F53}"/>
              </a:ext>
            </a:extLst>
          </p:cNvPr>
          <p:cNvSpPr txBox="1"/>
          <p:nvPr/>
        </p:nvSpPr>
        <p:spPr>
          <a:xfrm>
            <a:off x="8109721" y="3667423"/>
            <a:ext cx="2683933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dirty="0" err="1">
                <a:latin typeface="Bookman Old Style" panose="02050604050505020204" pitchFamily="18" charset="0"/>
              </a:rPr>
              <a:t>NightCafé</a:t>
            </a:r>
            <a:endParaRPr lang="hu-HU" sz="32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7162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2FA0A-2C95-6138-EB50-54CC3CEAF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églalap 11">
            <a:extLst>
              <a:ext uri="{FF2B5EF4-FFF2-40B4-BE49-F238E27FC236}">
                <a16:creationId xmlns:a16="http://schemas.microsoft.com/office/drawing/2014/main" id="{166BC978-B6FA-763E-DEA9-071CA70F19C5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4019A09E-DFE6-DD70-8D60-F8B10F194235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1028" name="Picture 4" descr="GitHub - YouTube">
            <a:extLst>
              <a:ext uri="{FF2B5EF4-FFF2-40B4-BE49-F238E27FC236}">
                <a16:creationId xmlns:a16="http://schemas.microsoft.com/office/drawing/2014/main" id="{77935D63-0235-71B0-A1A9-8F411CF8A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70" y="557992"/>
            <a:ext cx="1077218" cy="1077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Szövegdoboz 23">
            <a:extLst>
              <a:ext uri="{FF2B5EF4-FFF2-40B4-BE49-F238E27FC236}">
                <a16:creationId xmlns:a16="http://schemas.microsoft.com/office/drawing/2014/main" id="{6837D368-D6D5-000E-3655-430DA63B6C64}"/>
              </a:ext>
            </a:extLst>
          </p:cNvPr>
          <p:cNvSpPr txBox="1"/>
          <p:nvPr/>
        </p:nvSpPr>
        <p:spPr>
          <a:xfrm>
            <a:off x="1582228" y="794317"/>
            <a:ext cx="5390096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hu-HU" sz="3200" dirty="0" err="1">
                <a:latin typeface="Bookman Old Style"/>
              </a:rPr>
              <a:t>Github</a:t>
            </a:r>
            <a:r>
              <a:rPr lang="hu-HU" sz="3200" dirty="0">
                <a:latin typeface="Bookman Old Style"/>
              </a:rPr>
              <a:t> részletesebben</a:t>
            </a:r>
            <a:endParaRPr lang="hu-HU" sz="3200" dirty="0">
              <a:latin typeface="Bookman Old Style" panose="02050604050505020204" pitchFamily="18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90C415B7-20BB-985D-8192-C6DA497563A6}"/>
              </a:ext>
            </a:extLst>
          </p:cNvPr>
          <p:cNvSpPr txBox="1"/>
          <p:nvPr/>
        </p:nvSpPr>
        <p:spPr>
          <a:xfrm>
            <a:off x="1678608" y="1369391"/>
            <a:ext cx="4693477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1100" dirty="0">
                <a:ea typeface="+mn-lt"/>
                <a:cs typeface="+mn-lt"/>
              </a:rPr>
              <a:t>https://github.com/Csongoranevem/IKTAruhaz</a:t>
            </a:r>
          </a:p>
        </p:txBody>
      </p:sp>
      <p:pic>
        <p:nvPicPr>
          <p:cNvPr id="3" name="Kép 2" descr="A képen szöveg, képernyőkép, diagram látható&#10;&#10;Lehet, hogy az AI által létrehozott tartalom helytelen.">
            <a:extLst>
              <a:ext uri="{FF2B5EF4-FFF2-40B4-BE49-F238E27FC236}">
                <a16:creationId xmlns:a16="http://schemas.microsoft.com/office/drawing/2014/main" id="{536A05FC-1DCB-02A9-F56B-C1273C641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419" y="1950072"/>
            <a:ext cx="8062292" cy="40732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49913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5BB78-1C7E-6F10-4302-B570F62B6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églalap 11">
            <a:extLst>
              <a:ext uri="{FF2B5EF4-FFF2-40B4-BE49-F238E27FC236}">
                <a16:creationId xmlns:a16="http://schemas.microsoft.com/office/drawing/2014/main" id="{1FFC78E5-979C-1D1B-9CC3-CCB4262186BE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DA5B6998-44E5-CB02-81DE-3B292B907589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FA2A177B-4D19-A7EC-4782-E8364144B994}"/>
              </a:ext>
            </a:extLst>
          </p:cNvPr>
          <p:cNvSpPr txBox="1"/>
          <p:nvPr/>
        </p:nvSpPr>
        <p:spPr>
          <a:xfrm>
            <a:off x="1582228" y="794317"/>
            <a:ext cx="5390096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hu-HU" sz="3200" dirty="0" err="1">
                <a:latin typeface="Bookman Old Style"/>
              </a:rPr>
              <a:t>Jira</a:t>
            </a:r>
            <a:r>
              <a:rPr lang="hu-HU" sz="3200" dirty="0">
                <a:latin typeface="Bookman Old Style"/>
              </a:rPr>
              <a:t> részletesebben</a:t>
            </a:r>
            <a:endParaRPr lang="hu-HU" sz="3200" dirty="0">
              <a:latin typeface="Bookman Old Style" panose="02050604050505020204" pitchFamily="18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E2CEACBE-C70D-F23E-5AFF-9AA94861D160}"/>
              </a:ext>
            </a:extLst>
          </p:cNvPr>
          <p:cNvSpPr txBox="1"/>
          <p:nvPr/>
        </p:nvSpPr>
        <p:spPr>
          <a:xfrm>
            <a:off x="1678608" y="1369391"/>
            <a:ext cx="4693477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1100" dirty="0">
                <a:ea typeface="+mn-lt"/>
                <a:cs typeface="+mn-lt"/>
              </a:rPr>
              <a:t>https://czako-csongor.atlassian.net/jira/software/projects/IK/summary</a:t>
            </a:r>
            <a:endParaRPr lang="hu-HU" dirty="0"/>
          </a:p>
        </p:txBody>
      </p:sp>
      <p:pic>
        <p:nvPicPr>
          <p:cNvPr id="5" name="Picture 6" descr="Jira Cloud by Atlassian – Apps on Google Play">
            <a:extLst>
              <a:ext uri="{FF2B5EF4-FFF2-40B4-BE49-F238E27FC236}">
                <a16:creationId xmlns:a16="http://schemas.microsoft.com/office/drawing/2014/main" id="{7AA02375-4930-78E3-F01A-06137A8D3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74" y="546652"/>
            <a:ext cx="1077218" cy="1077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Kép 5" descr="A képen szöveg, képernyőkép, szám, Betűtípus látható&#10;&#10;Lehet, hogy az AI által létrehozott tartalom helytelen.">
            <a:extLst>
              <a:ext uri="{FF2B5EF4-FFF2-40B4-BE49-F238E27FC236}">
                <a16:creationId xmlns:a16="http://schemas.microsoft.com/office/drawing/2014/main" id="{AE87B132-54B0-7EFA-8FF7-4C09963AD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651" y="1948002"/>
            <a:ext cx="7546699" cy="3723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25363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546F3C-86F6-30F5-867A-699D88987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églalap 11">
            <a:extLst>
              <a:ext uri="{FF2B5EF4-FFF2-40B4-BE49-F238E27FC236}">
                <a16:creationId xmlns:a16="http://schemas.microsoft.com/office/drawing/2014/main" id="{77075656-B9C8-4C81-7682-1525131FCB4D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F43214D3-0D95-5B2A-7F07-C4146127FB9D}"/>
              </a:ext>
            </a:extLst>
          </p:cNvPr>
          <p:cNvSpPr/>
          <p:nvPr/>
        </p:nvSpPr>
        <p:spPr>
          <a:xfrm>
            <a:off x="-1" y="6319113"/>
            <a:ext cx="12192000" cy="548383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39B4B7AF-2E33-D65B-B49D-58C0035E64FE}"/>
              </a:ext>
            </a:extLst>
          </p:cNvPr>
          <p:cNvSpPr txBox="1"/>
          <p:nvPr/>
        </p:nvSpPr>
        <p:spPr>
          <a:xfrm>
            <a:off x="1582228" y="794317"/>
            <a:ext cx="5390096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hu-HU" sz="3200" dirty="0" err="1">
                <a:latin typeface="Bookman Old Style"/>
              </a:rPr>
              <a:t>Jira</a:t>
            </a:r>
            <a:r>
              <a:rPr lang="hu-HU" sz="3200" dirty="0">
                <a:latin typeface="Bookman Old Style"/>
              </a:rPr>
              <a:t> részletesebben</a:t>
            </a:r>
            <a:endParaRPr lang="hu-HU" sz="3200" dirty="0">
              <a:latin typeface="Bookman Old Style" panose="02050604050505020204" pitchFamily="18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A0265A03-0B89-C7C3-6604-9CA26F136D78}"/>
              </a:ext>
            </a:extLst>
          </p:cNvPr>
          <p:cNvSpPr txBox="1"/>
          <p:nvPr/>
        </p:nvSpPr>
        <p:spPr>
          <a:xfrm>
            <a:off x="1678608" y="1369391"/>
            <a:ext cx="4693477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1100" dirty="0">
                <a:ea typeface="+mn-lt"/>
                <a:cs typeface="+mn-lt"/>
              </a:rPr>
              <a:t>https://czako-csongor.atlassian.net/jira/software/projects/IK/summary</a:t>
            </a:r>
            <a:endParaRPr lang="hu-HU" dirty="0"/>
          </a:p>
        </p:txBody>
      </p:sp>
      <p:pic>
        <p:nvPicPr>
          <p:cNvPr id="5" name="Picture 6" descr="Jira Cloud by Atlassian – Apps on Google Play">
            <a:extLst>
              <a:ext uri="{FF2B5EF4-FFF2-40B4-BE49-F238E27FC236}">
                <a16:creationId xmlns:a16="http://schemas.microsoft.com/office/drawing/2014/main" id="{A8B44894-4C08-8FC2-0BF5-7EE51B601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74" y="546652"/>
            <a:ext cx="1077218" cy="1077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Kép 6" descr="A képen szöveg, képernyőkép, Betűtípus, szám látható&#10;&#10;Lehet, hogy az AI által létrehozott tartalom helytelen.">
            <a:extLst>
              <a:ext uri="{FF2B5EF4-FFF2-40B4-BE49-F238E27FC236}">
                <a16:creationId xmlns:a16="http://schemas.microsoft.com/office/drawing/2014/main" id="{417313D5-4588-ADE0-CC63-DC177C484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62" y="2579687"/>
            <a:ext cx="11039475" cy="27146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14282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églalap: lekerekített 22">
            <a:extLst>
              <a:ext uri="{FF2B5EF4-FFF2-40B4-BE49-F238E27FC236}">
                <a16:creationId xmlns:a16="http://schemas.microsoft.com/office/drawing/2014/main" id="{674195A3-6CF0-4CA4-A9A0-90675197F825}"/>
              </a:ext>
            </a:extLst>
          </p:cNvPr>
          <p:cNvSpPr/>
          <p:nvPr/>
        </p:nvSpPr>
        <p:spPr>
          <a:xfrm>
            <a:off x="9639299" y="266700"/>
            <a:ext cx="2406651" cy="1608085"/>
          </a:xfrm>
          <a:prstGeom prst="roundRect">
            <a:avLst/>
          </a:prstGeom>
          <a:solidFill>
            <a:srgbClr val="000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000" b="1" dirty="0">
                <a:effectLst>
                  <a:outerShdw blurRad="88900" dist="38100" dir="2700000" algn="tl">
                    <a:schemeClr val="tx1"/>
                  </a:outerShdw>
                </a:effectLst>
                <a:latin typeface="Bahnschrift SemiBold Condensed" panose="020B0502040204020203" pitchFamily="34" charset="0"/>
              </a:rPr>
              <a:t>Norbert</a:t>
            </a:r>
          </a:p>
        </p:txBody>
      </p:sp>
      <p:pic>
        <p:nvPicPr>
          <p:cNvPr id="18" name="Kép 17">
            <a:extLst>
              <a:ext uri="{FF2B5EF4-FFF2-40B4-BE49-F238E27FC236}">
                <a16:creationId xmlns:a16="http://schemas.microsoft.com/office/drawing/2014/main" id="{2D06653F-2E07-48BE-99F0-2C6012D75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38" y="2233002"/>
            <a:ext cx="4904766" cy="33608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07EF1D01-1D9D-49CA-8F91-073287AEB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3098" y="2233000"/>
            <a:ext cx="5046213" cy="33608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Szövegdoboz 16">
            <a:extLst>
              <a:ext uri="{FF2B5EF4-FFF2-40B4-BE49-F238E27FC236}">
                <a16:creationId xmlns:a16="http://schemas.microsoft.com/office/drawing/2014/main" id="{842B0331-0DBE-452B-8E46-D04D8A9026BF}"/>
              </a:ext>
            </a:extLst>
          </p:cNvPr>
          <p:cNvSpPr txBox="1"/>
          <p:nvPr/>
        </p:nvSpPr>
        <p:spPr>
          <a:xfrm>
            <a:off x="146049" y="538886"/>
            <a:ext cx="6724652" cy="107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Tervek összehasonlítása a kész projektekkel:</a:t>
            </a:r>
          </a:p>
        </p:txBody>
      </p:sp>
      <p:sp>
        <p:nvSpPr>
          <p:cNvPr id="22" name="Alcím 2">
            <a:extLst>
              <a:ext uri="{FF2B5EF4-FFF2-40B4-BE49-F238E27FC236}">
                <a16:creationId xmlns:a16="http://schemas.microsoft.com/office/drawing/2014/main" id="{4821565C-E781-4A0A-8CF6-A95A3CF3FA0C}"/>
              </a:ext>
            </a:extLst>
          </p:cNvPr>
          <p:cNvSpPr txBox="1">
            <a:spLocks/>
          </p:cNvSpPr>
          <p:nvPr/>
        </p:nvSpPr>
        <p:spPr>
          <a:xfrm>
            <a:off x="9639300" y="396905"/>
            <a:ext cx="2406651" cy="386177"/>
          </a:xfrm>
          <a:prstGeom prst="rect">
            <a:avLst/>
          </a:prstGeom>
          <a:solidFill>
            <a:srgbClr val="00052E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u-H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25C92C4-9B5B-4FDD-BF03-086D9AD1D447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A5F1662D-71B3-4E2C-BC08-6C7975A085F1}"/>
              </a:ext>
            </a:extLst>
          </p:cNvPr>
          <p:cNvSpPr/>
          <p:nvPr/>
        </p:nvSpPr>
        <p:spPr>
          <a:xfrm>
            <a:off x="-1" y="5790279"/>
            <a:ext cx="12192000" cy="1077218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C35143AC-409B-45FA-8D32-74E22D67483A}"/>
              </a:ext>
            </a:extLst>
          </p:cNvPr>
          <p:cNvSpPr txBox="1"/>
          <p:nvPr/>
        </p:nvSpPr>
        <p:spPr>
          <a:xfrm>
            <a:off x="5231546" y="5790279"/>
            <a:ext cx="1728906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5400" b="1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309093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d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>
            <a:extLst>
              <a:ext uri="{FF2B5EF4-FFF2-40B4-BE49-F238E27FC236}">
                <a16:creationId xmlns:a16="http://schemas.microsoft.com/office/drawing/2014/main" id="{520A8D1B-456F-4415-B09D-A0558D752926}"/>
              </a:ext>
            </a:extLst>
          </p:cNvPr>
          <p:cNvSpPr txBox="1"/>
          <p:nvPr/>
        </p:nvSpPr>
        <p:spPr>
          <a:xfrm>
            <a:off x="146049" y="538886"/>
            <a:ext cx="6724652" cy="107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Tervek összehasonlítása a kész projektekkel: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8E7005F3-E328-4191-8FF6-F4F2C051FF85}"/>
              </a:ext>
            </a:extLst>
          </p:cNvPr>
          <p:cNvSpPr/>
          <p:nvPr/>
        </p:nvSpPr>
        <p:spPr>
          <a:xfrm>
            <a:off x="-1" y="5790279"/>
            <a:ext cx="12192000" cy="1077218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27822C9-DC77-4918-A028-08CEBD9E7370}"/>
              </a:ext>
            </a:extLst>
          </p:cNvPr>
          <p:cNvSpPr txBox="1"/>
          <p:nvPr/>
        </p:nvSpPr>
        <p:spPr>
          <a:xfrm>
            <a:off x="5250596" y="5790279"/>
            <a:ext cx="181641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5400" b="1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Fejléc</a:t>
            </a:r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A1DDE0F3-0431-4D23-9F3C-B86E53941BEF}"/>
              </a:ext>
            </a:extLst>
          </p:cNvPr>
          <p:cNvSpPr/>
          <p:nvPr/>
        </p:nvSpPr>
        <p:spPr>
          <a:xfrm>
            <a:off x="9639299" y="266700"/>
            <a:ext cx="2406651" cy="1608085"/>
          </a:xfrm>
          <a:prstGeom prst="roundRect">
            <a:avLst/>
          </a:prstGeom>
          <a:solidFill>
            <a:srgbClr val="000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000" b="1" dirty="0">
                <a:effectLst>
                  <a:outerShdw blurRad="88900" dist="38100" dir="2700000" algn="tl">
                    <a:schemeClr val="tx1"/>
                  </a:outerShdw>
                </a:effectLst>
                <a:latin typeface="Bahnschrift SemiBold Condensed" panose="020B0502040204020203" pitchFamily="34" charset="0"/>
              </a:rPr>
              <a:t>Csongor</a:t>
            </a:r>
          </a:p>
        </p:txBody>
      </p:sp>
      <p:sp>
        <p:nvSpPr>
          <p:cNvPr id="10" name="Alcím 2">
            <a:extLst>
              <a:ext uri="{FF2B5EF4-FFF2-40B4-BE49-F238E27FC236}">
                <a16:creationId xmlns:a16="http://schemas.microsoft.com/office/drawing/2014/main" id="{68BF7B2C-8E40-43E2-8E0F-2FF2E0E5AF5B}"/>
              </a:ext>
            </a:extLst>
          </p:cNvPr>
          <p:cNvSpPr txBox="1">
            <a:spLocks/>
          </p:cNvSpPr>
          <p:nvPr/>
        </p:nvSpPr>
        <p:spPr>
          <a:xfrm>
            <a:off x="9639300" y="396905"/>
            <a:ext cx="2406651" cy="386177"/>
          </a:xfrm>
          <a:prstGeom prst="rect">
            <a:avLst/>
          </a:prstGeom>
          <a:solidFill>
            <a:srgbClr val="00052E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u-H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25C92C4-9B5B-4FDD-BF03-086D9AD1D447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0D0CE70C-E883-4865-B15D-FA28D7346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117" y="1733225"/>
            <a:ext cx="7591620" cy="15534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062AC0E0-0F56-44BD-BC22-669FF25A3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5117" y="3475845"/>
            <a:ext cx="7591620" cy="1783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5949254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>
            <a:extLst>
              <a:ext uri="{FF2B5EF4-FFF2-40B4-BE49-F238E27FC236}">
                <a16:creationId xmlns:a16="http://schemas.microsoft.com/office/drawing/2014/main" id="{520A8D1B-456F-4415-B09D-A0558D752926}"/>
              </a:ext>
            </a:extLst>
          </p:cNvPr>
          <p:cNvSpPr txBox="1"/>
          <p:nvPr/>
        </p:nvSpPr>
        <p:spPr>
          <a:xfrm>
            <a:off x="146049" y="538886"/>
            <a:ext cx="6724652" cy="107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3200" b="1" dirty="0">
                <a:latin typeface="Bookman Old Style" panose="02050604050505020204" pitchFamily="18" charset="0"/>
              </a:rPr>
              <a:t>Tervek összehasonlítása a kész projektekkel: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8E7005F3-E328-4191-8FF6-F4F2C051FF85}"/>
              </a:ext>
            </a:extLst>
          </p:cNvPr>
          <p:cNvSpPr/>
          <p:nvPr/>
        </p:nvSpPr>
        <p:spPr>
          <a:xfrm>
            <a:off x="-1" y="5790279"/>
            <a:ext cx="12192000" cy="1077218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27822C9-DC77-4918-A028-08CEBD9E7370}"/>
              </a:ext>
            </a:extLst>
          </p:cNvPr>
          <p:cNvSpPr txBox="1"/>
          <p:nvPr/>
        </p:nvSpPr>
        <p:spPr>
          <a:xfrm>
            <a:off x="3991806" y="5781924"/>
            <a:ext cx="4485989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u-HU" sz="5400" b="1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Shop - tartalom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67B2DBDF-134C-4916-AE3E-6E602F090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74" y="2230581"/>
            <a:ext cx="5417906" cy="29847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A2379F18-828D-4C2D-85A8-2AEF0B1EF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421" y="2230581"/>
            <a:ext cx="5303320" cy="29847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A1DDE0F3-0431-4D23-9F3C-B86E53941BEF}"/>
              </a:ext>
            </a:extLst>
          </p:cNvPr>
          <p:cNvSpPr/>
          <p:nvPr/>
        </p:nvSpPr>
        <p:spPr>
          <a:xfrm>
            <a:off x="9639299" y="266700"/>
            <a:ext cx="2406651" cy="1608085"/>
          </a:xfrm>
          <a:prstGeom prst="roundRect">
            <a:avLst/>
          </a:prstGeom>
          <a:solidFill>
            <a:srgbClr val="000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800" b="1" dirty="0">
                <a:effectLst>
                  <a:outerShdw blurRad="88900" dist="38100" dir="2700000" algn="tl">
                    <a:schemeClr val="tx1"/>
                  </a:outerShdw>
                </a:effectLst>
                <a:latin typeface="Bahnschrift SemiBold Condensed" panose="020B0502040204020203" pitchFamily="34" charset="0"/>
              </a:rPr>
              <a:t>Mindenki</a:t>
            </a:r>
          </a:p>
        </p:txBody>
      </p:sp>
      <p:sp>
        <p:nvSpPr>
          <p:cNvPr id="10" name="Alcím 2">
            <a:extLst>
              <a:ext uri="{FF2B5EF4-FFF2-40B4-BE49-F238E27FC236}">
                <a16:creationId xmlns:a16="http://schemas.microsoft.com/office/drawing/2014/main" id="{68BF7B2C-8E40-43E2-8E0F-2FF2E0E5AF5B}"/>
              </a:ext>
            </a:extLst>
          </p:cNvPr>
          <p:cNvSpPr txBox="1">
            <a:spLocks/>
          </p:cNvSpPr>
          <p:nvPr/>
        </p:nvSpPr>
        <p:spPr>
          <a:xfrm>
            <a:off x="9639300" y="396905"/>
            <a:ext cx="2406651" cy="386177"/>
          </a:xfrm>
          <a:prstGeom prst="rect">
            <a:avLst/>
          </a:prstGeom>
          <a:solidFill>
            <a:srgbClr val="00052E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u-H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25C92C4-9B5B-4FDD-BF03-086D9AD1D447}"/>
              </a:ext>
            </a:extLst>
          </p:cNvPr>
          <p:cNvSpPr/>
          <p:nvPr/>
        </p:nvSpPr>
        <p:spPr>
          <a:xfrm>
            <a:off x="-1" y="0"/>
            <a:ext cx="12192001" cy="406401"/>
          </a:xfrm>
          <a:prstGeom prst="rect">
            <a:avLst/>
          </a:prstGeom>
          <a:solidFill>
            <a:srgbClr val="EB4949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9865000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143</Words>
  <Application>Microsoft Office PowerPoint</Application>
  <PresentationFormat>Widescreen</PresentationFormat>
  <Paragraphs>61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Office-téma</vt:lpstr>
      <vt:lpstr>Csudajó áruház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Csudajó áruház</dc:title>
  <dc:creator>Rék Dávid</dc:creator>
  <cp:lastModifiedBy>Rék Dávid</cp:lastModifiedBy>
  <cp:revision>197</cp:revision>
  <dcterms:created xsi:type="dcterms:W3CDTF">2025-05-13T11:49:44Z</dcterms:created>
  <dcterms:modified xsi:type="dcterms:W3CDTF">2025-06-02T22:04:19Z</dcterms:modified>
</cp:coreProperties>
</file>

<file path=docProps/thumbnail.jpeg>
</file>